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60"/>
  </p:normalViewPr>
  <p:slideViewPr>
    <p:cSldViewPr snapToGrid="0">
      <p:cViewPr varScale="1">
        <p:scale>
          <a:sx n="69" d="100"/>
          <a:sy n="69" d="100"/>
        </p:scale>
        <p:origin x="57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760C6D-9A61-4AEA-9072-8070BA556BAF}" type="datetimeFigureOut">
              <a:rPr lang="en-US" smtClean="0"/>
              <a:t>7/3/2020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339DCD-84D0-4B19-B7AB-5EBFF80363C6}" type="slidenum">
              <a:rPr lang="en-US" smtClean="0"/>
              <a:t>‹#›</a:t>
            </a:fld>
            <a:endParaRPr lang="en-US"/>
          </a:p>
        </p:txBody>
      </p:sp>
    </p:spTree>
    <p:extLst>
      <p:ext uri="{BB962C8B-B14F-4D97-AF65-F5344CB8AC3E}">
        <p14:creationId xmlns:p14="http://schemas.microsoft.com/office/powerpoint/2010/main" val="3973546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welcome to my presentation today. I will talk about waste management system and compliance with pollution prevention act.</a:t>
            </a:r>
          </a:p>
        </p:txBody>
      </p:sp>
      <p:sp>
        <p:nvSpPr>
          <p:cNvPr id="4" name="Slide Number Placeholder 3"/>
          <p:cNvSpPr>
            <a:spLocks noGrp="1"/>
          </p:cNvSpPr>
          <p:nvPr>
            <p:ph type="sldNum" sz="quarter" idx="5"/>
          </p:nvPr>
        </p:nvSpPr>
        <p:spPr/>
        <p:txBody>
          <a:bodyPr/>
          <a:lstStyle/>
          <a:p>
            <a:fld id="{91339DCD-84D0-4B19-B7AB-5EBFF80363C6}" type="slidenum">
              <a:rPr lang="en-US" smtClean="0"/>
              <a:t>1</a:t>
            </a:fld>
            <a:endParaRPr lang="en-US"/>
          </a:p>
        </p:txBody>
      </p:sp>
    </p:spTree>
    <p:extLst>
      <p:ext uri="{BB962C8B-B14F-4D97-AF65-F5344CB8AC3E}">
        <p14:creationId xmlns:p14="http://schemas.microsoft.com/office/powerpoint/2010/main" val="1250738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Waste management is supposed to reduce pollution in compliance with the regulations. When the company was found in violation of these regulations it has been served with a notice. Toxic chemicals have become necessary because of an old outdated economy that is being used in processes. The company in its effort to comply, it has opted for a measure that would not spend even a little capital. Such would be adding more pollution control to reduce the discharge. I however propose that the company spends a little more capital to update the equipment which would remove the need for the toxic waste.</a:t>
            </a:r>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2</a:t>
            </a:fld>
            <a:endParaRPr lang="en-US"/>
          </a:p>
        </p:txBody>
      </p:sp>
    </p:spTree>
    <p:extLst>
      <p:ext uri="{BB962C8B-B14F-4D97-AF65-F5344CB8AC3E}">
        <p14:creationId xmlns:p14="http://schemas.microsoft.com/office/powerpoint/2010/main" val="2861841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Pollution prevention act established in 1990 describes the regulation that are aimed towards reducing pollution. Its regulations and measures are focused towards industries, government and the general public. Brings into their attention prevention of pollution from the source, through cost effective approaches. These measures include taking necessary modification in production activities so as to reduce release to pollutants to the environment. It also involves application of using resources efficiently.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3</a:t>
            </a:fld>
            <a:endParaRPr lang="en-US"/>
          </a:p>
        </p:txBody>
      </p:sp>
    </p:spTree>
    <p:extLst>
      <p:ext uri="{BB962C8B-B14F-4D97-AF65-F5344CB8AC3E}">
        <p14:creationId xmlns:p14="http://schemas.microsoft.com/office/powerpoint/2010/main" val="3255521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Solution to add more pollution equipment in the production process would not just reduce cost by not spending capital but it is also in compliance with regulations. Since there would be no enough time, the procedures of maintenance of the old equipment would take so long. The toxic chemicals are to be removed at the source hence it’s the best approach to pollution prevention.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4</a:t>
            </a:fld>
            <a:endParaRPr lang="en-US"/>
          </a:p>
        </p:txBody>
      </p:sp>
    </p:spTree>
    <p:extLst>
      <p:ext uri="{BB962C8B-B14F-4D97-AF65-F5344CB8AC3E}">
        <p14:creationId xmlns:p14="http://schemas.microsoft.com/office/powerpoint/2010/main" val="2752229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solution of adding pollution equipment in the process has some disadvantages also which include the fact that the solution will not prevent discharge of the toxic chemicals which is the goal of waste management. It does not in any way lead to reduction of waste at the source but rather reducing discharge to the environment, this would make the products unsafe. New pollution would add on to the long process of production which will increase time of production.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5</a:t>
            </a:fld>
            <a:endParaRPr lang="en-US"/>
          </a:p>
        </p:txBody>
      </p:sp>
    </p:spTree>
    <p:extLst>
      <p:ext uri="{BB962C8B-B14F-4D97-AF65-F5344CB8AC3E}">
        <p14:creationId xmlns:p14="http://schemas.microsoft.com/office/powerpoint/2010/main" val="1885184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solution that I propose of updating the equipment used in the production promotes efficiency of the production process by guaranteeing safety of the products. The method ensures there is no need for the toxic chemicals hence removing waste at the source. The equipment offers a long-term solution, because it will not just be used at that time but also after more years if it is updated. Removal or reduction of toxic chemicals would lead to more trust by the public which is good for their sales.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6</a:t>
            </a:fld>
            <a:endParaRPr lang="en-US"/>
          </a:p>
        </p:txBody>
      </p:sp>
    </p:spTree>
    <p:extLst>
      <p:ext uri="{BB962C8B-B14F-4D97-AF65-F5344CB8AC3E}">
        <p14:creationId xmlns:p14="http://schemas.microsoft.com/office/powerpoint/2010/main" val="590535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disadvantages of this approach include the requirement of additional capital for it to be implemented. The equipment will no longer need the toxic chemicals so there is a risk that if released they could be transferred to the product themselves. It is a technological solution which may become obsolete after some time and need more upgrading.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7</a:t>
            </a:fld>
            <a:endParaRPr lang="en-US"/>
          </a:p>
        </p:txBody>
      </p:sp>
    </p:spTree>
    <p:extLst>
      <p:ext uri="{BB962C8B-B14F-4D97-AF65-F5344CB8AC3E}">
        <p14:creationId xmlns:p14="http://schemas.microsoft.com/office/powerpoint/2010/main" val="1184077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Waste management needs a system that is not just effective but also up to date. Technological advancements are taking place regularly and industries should not be left behind especially in waste management. The problem should be taken seriously and given first priority for compliance. the best option is the upgrading of the equipment because it deals with the root cause of the problem. The approaches upgrade the general technological condition of the company.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8</a:t>
            </a:fld>
            <a:endParaRPr lang="en-US"/>
          </a:p>
        </p:txBody>
      </p:sp>
    </p:spTree>
    <p:extLst>
      <p:ext uri="{BB962C8B-B14F-4D97-AF65-F5344CB8AC3E}">
        <p14:creationId xmlns:p14="http://schemas.microsoft.com/office/powerpoint/2010/main" val="94902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intervention measures must be in line with the ideas and proposals of the PPA. This includes its purpose and how it deals with the waste. Just like the ideas of PPA this approach agrees with some of its proposals. it does not however reduce the waste at source. It proposes adjustments in the production process which are cost effective and aimed at reducing the discharge of waste materials.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9</a:t>
            </a:fld>
            <a:endParaRPr lang="en-US"/>
          </a:p>
        </p:txBody>
      </p:sp>
    </p:spTree>
    <p:extLst>
      <p:ext uri="{BB962C8B-B14F-4D97-AF65-F5344CB8AC3E}">
        <p14:creationId xmlns:p14="http://schemas.microsoft.com/office/powerpoint/2010/main" val="3680702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scenario has incorporated the ideas of the PPA in its activities of dealing with pollution at the source, ensuring there is no waste discharged into the public. The method is however not cost effective in the sort term because it calls for update on the equipment used for production. It has embraced application of technology in making production process effective and free of waste. It also shows the need for efficient utilization of resources just like the recommendation by PPA.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10</a:t>
            </a:fld>
            <a:endParaRPr lang="en-US"/>
          </a:p>
        </p:txBody>
      </p:sp>
    </p:spTree>
    <p:extLst>
      <p:ext uri="{BB962C8B-B14F-4D97-AF65-F5344CB8AC3E}">
        <p14:creationId xmlns:p14="http://schemas.microsoft.com/office/powerpoint/2010/main" val="470787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decision made in regard to compliance with the legal requirements determines the public reception of the company and its products. Customers prefers to trust a company that observes the legal policies and regarding the decision taken, it can improve reception of the products by customers. A company that puts up measures to reduce pollution creates empathy with the shareholders and customers regarding the sale of products.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11</a:t>
            </a:fld>
            <a:endParaRPr lang="en-US"/>
          </a:p>
        </p:txBody>
      </p:sp>
    </p:spTree>
    <p:extLst>
      <p:ext uri="{BB962C8B-B14F-4D97-AF65-F5344CB8AC3E}">
        <p14:creationId xmlns:p14="http://schemas.microsoft.com/office/powerpoint/2010/main" val="2522785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Waste management is a regulation by authorities to ensure conservation and proper disposal of waste products from industries and households. It is the specific action take intentionally to ensure hygienic and efficient management of waste including storage. Technology is an important in management of waste because of their efficiency they reduce wastage. The environment needs to be protected against destruction of ozone layer which results to climate change.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12</a:t>
            </a:fld>
            <a:endParaRPr lang="en-US"/>
          </a:p>
        </p:txBody>
      </p:sp>
    </p:spTree>
    <p:extLst>
      <p:ext uri="{BB962C8B-B14F-4D97-AF65-F5344CB8AC3E}">
        <p14:creationId xmlns:p14="http://schemas.microsoft.com/office/powerpoint/2010/main" val="3507946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act was established and enforced by EPA which is responsible for reducing the impact of business activities on the environment. The authority is also supposed to set limit for air pollutants and enforce supply of clean water. It aims at creating interest towards reducing pollution at the source and eradicating it completely (Peltola, T et al 2016).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13</a:t>
            </a:fld>
            <a:endParaRPr lang="en-US"/>
          </a:p>
        </p:txBody>
      </p:sp>
    </p:spTree>
    <p:extLst>
      <p:ext uri="{BB962C8B-B14F-4D97-AF65-F5344CB8AC3E}">
        <p14:creationId xmlns:p14="http://schemas.microsoft.com/office/powerpoint/2010/main" val="299738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Technology is critical in modern day management of waste but must be used appropriately. Modern methods to store solid waste that are affordable and efficient have been invented. Equipment and machines used are designed to be efficient and reduce waste during production. Sorting and collection of waste has been promoted at source through modern means. Route optimization has protected the environment from hazardous waste.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14</a:t>
            </a:fld>
            <a:endParaRPr lang="en-US"/>
          </a:p>
        </p:txBody>
      </p:sp>
    </p:spTree>
    <p:extLst>
      <p:ext uri="{BB962C8B-B14F-4D97-AF65-F5344CB8AC3E}">
        <p14:creationId xmlns:p14="http://schemas.microsoft.com/office/powerpoint/2010/main" val="2929105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Speaker notes. The PPA has been enacted and enforced to arouse interest in proper waste control. It is therefore important for an organization to comply with its guidelines for it is both an ethical requirement and legal requirement. Environment is responsible for corporates and other individual citizens. It enables one to operate without termination of license of operations and creates an organization trust and culture.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15</a:t>
            </a:fld>
            <a:endParaRPr lang="en-US"/>
          </a:p>
        </p:txBody>
      </p:sp>
    </p:spTree>
    <p:extLst>
      <p:ext uri="{BB962C8B-B14F-4D97-AF65-F5344CB8AC3E}">
        <p14:creationId xmlns:p14="http://schemas.microsoft.com/office/powerpoint/2010/main" val="3083441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company should define and elaborate a waste management system for it benefits both the organization and the shareholders. The benefits include, creation an ethical framework of concern to the environment. And reducing costs due to low wastage of resources used in the production process. it enables tracking of the company efforts towards protection of the environment.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339DCD-84D0-4B19-B7AB-5EBFF80363C6}" type="slidenum">
              <a:rPr lang="en-US" smtClean="0"/>
              <a:t>16</a:t>
            </a:fld>
            <a:endParaRPr lang="en-US"/>
          </a:p>
        </p:txBody>
      </p:sp>
    </p:spTree>
    <p:extLst>
      <p:ext uri="{BB962C8B-B14F-4D97-AF65-F5344CB8AC3E}">
        <p14:creationId xmlns:p14="http://schemas.microsoft.com/office/powerpoint/2010/main" val="4229017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3DFD0C-5403-46CA-9992-D0BE571B9CEA}" type="datetimeFigureOut">
              <a:rPr lang="en-US" smtClean="0"/>
              <a:t>7/3/2020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0D981125-9625-4927-94E7-122FCB3F1202}"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962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3DFD0C-5403-46CA-9992-D0BE571B9CEA}" type="datetimeFigureOut">
              <a:rPr lang="en-US" smtClean="0"/>
              <a:t>7/3/2020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981125-9625-4927-94E7-122FCB3F1202}"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55719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3DFD0C-5403-46CA-9992-D0BE571B9CEA}" type="datetimeFigureOut">
              <a:rPr lang="en-US" smtClean="0"/>
              <a:t>7/3/2020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981125-9625-4927-94E7-122FCB3F1202}"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83228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3DFD0C-5403-46CA-9992-D0BE571B9CEA}" type="datetimeFigureOut">
              <a:rPr lang="en-US" smtClean="0"/>
              <a:t>7/3/2020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981125-9625-4927-94E7-122FCB3F1202}"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94794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3DFD0C-5403-46CA-9992-D0BE571B9CEA}" type="datetimeFigureOut">
              <a:rPr lang="en-US" smtClean="0"/>
              <a:t>7/3/2020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981125-9625-4927-94E7-122FCB3F1202}"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08390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3DFD0C-5403-46CA-9992-D0BE571B9CEA}" type="datetimeFigureOut">
              <a:rPr lang="en-US" smtClean="0"/>
              <a:t>7/3/2020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981125-9625-4927-94E7-122FCB3F1202}"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63709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3DFD0C-5403-46CA-9992-D0BE571B9CEA}" type="datetimeFigureOut">
              <a:rPr lang="en-US" smtClean="0"/>
              <a:t>7/3/2020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981125-9625-4927-94E7-122FCB3F1202}" type="slidenum">
              <a:rPr lang="en-US" smtClean="0"/>
              <a:t>‹#›</a:t>
            </a:fld>
            <a:endParaRPr lang="en-US"/>
          </a:p>
        </p:txBody>
      </p:sp>
    </p:spTree>
    <p:extLst>
      <p:ext uri="{BB962C8B-B14F-4D97-AF65-F5344CB8AC3E}">
        <p14:creationId xmlns:p14="http://schemas.microsoft.com/office/powerpoint/2010/main" val="1498046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3DFD0C-5403-46CA-9992-D0BE571B9CEA}" type="datetimeFigureOut">
              <a:rPr lang="en-US" smtClean="0"/>
              <a:t>7/3/2020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981125-9625-4927-94E7-122FCB3F1202}"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17931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A3DFD0C-5403-46CA-9992-D0BE571B9CEA}" type="datetimeFigureOut">
              <a:rPr lang="en-US" smtClean="0"/>
              <a:t>7/3/2020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0D981125-9625-4927-94E7-122FCB3F1202}"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92516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3DFD0C-5403-46CA-9992-D0BE571B9CEA}" type="datetimeFigureOut">
              <a:rPr lang="en-US" smtClean="0"/>
              <a:t>7/3/2020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981125-9625-4927-94E7-122FCB3F1202}"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36060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3DFD0C-5403-46CA-9992-D0BE571B9CEA}" type="datetimeFigureOut">
              <a:rPr lang="en-US" smtClean="0"/>
              <a:t>7/3/2020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981125-9625-4927-94E7-122FCB3F1202}"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34406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A3DFD0C-5403-46CA-9992-D0BE571B9CEA}" type="datetimeFigureOut">
              <a:rPr lang="en-US" smtClean="0"/>
              <a:t>7/3/2020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0D981125-9625-4927-94E7-122FCB3F1202}"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98915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epa.gov/p2/pollution-prevention-law-and-polici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F6BB9-EB4A-4FF6-9FEE-5C31493E4DBF}"/>
              </a:ext>
            </a:extLst>
          </p:cNvPr>
          <p:cNvSpPr>
            <a:spLocks noGrp="1"/>
          </p:cNvSpPr>
          <p:nvPr>
            <p:ph type="ctrTitle"/>
          </p:nvPr>
        </p:nvSpPr>
        <p:spPr/>
        <p:txBody>
          <a:bodyPr/>
          <a:lstStyle/>
          <a:p>
            <a:r>
              <a:rPr lang="en-US" dirty="0"/>
              <a:t>Waste management</a:t>
            </a:r>
          </a:p>
        </p:txBody>
      </p:sp>
      <p:sp>
        <p:nvSpPr>
          <p:cNvPr id="3" name="Subtitle 2">
            <a:extLst>
              <a:ext uri="{FF2B5EF4-FFF2-40B4-BE49-F238E27FC236}">
                <a16:creationId xmlns:a16="http://schemas.microsoft.com/office/drawing/2014/main" id="{364977E8-CC10-4592-BE8E-4F6EA7A5222F}"/>
              </a:ext>
            </a:extLst>
          </p:cNvPr>
          <p:cNvSpPr>
            <a:spLocks noGrp="1"/>
          </p:cNvSpPr>
          <p:nvPr>
            <p:ph type="subTitle" idx="1"/>
          </p:nvPr>
        </p:nvSpPr>
        <p:spPr/>
        <p:txBody>
          <a:bodyPr/>
          <a:lstStyle/>
          <a:p>
            <a:r>
              <a:rPr lang="en-US" dirty="0"/>
              <a:t>Making policy decision in a company about compliance with PPA</a:t>
            </a:r>
          </a:p>
        </p:txBody>
      </p:sp>
    </p:spTree>
    <p:extLst>
      <p:ext uri="{BB962C8B-B14F-4D97-AF65-F5344CB8AC3E}">
        <p14:creationId xmlns:p14="http://schemas.microsoft.com/office/powerpoint/2010/main" val="242879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155EB-1F1B-4D81-864A-4EE2324BB8B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06B79871-7F8D-4C04-8B69-1D64E5A07D10}"/>
              </a:ext>
            </a:extLst>
          </p:cNvPr>
          <p:cNvSpPr>
            <a:spLocks noGrp="1"/>
          </p:cNvSpPr>
          <p:nvPr>
            <p:ph idx="1"/>
          </p:nvPr>
        </p:nvSpPr>
        <p:spPr/>
        <p:txBody>
          <a:bodyPr>
            <a:normAutofit fontScale="92500" lnSpcReduction="10000"/>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company is in problem with the municipal, having been found in violation of laws by discharging chemicals into the municipal sewer system.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management would therefore want to develop a waste management system so that it can comply with regulations.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Assessment by the company has shown that the toxic waste is being caused by an old and outdated equipment.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management is considering options that avoids any expenditure on the capital, such as adding some pollution controls in the production process.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 propose spending an additional by updating the equipment which would remove the need for the toxic waste.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45477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F5711-1A7D-4F43-9F29-6BAE622B5DA6}"/>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Pollution prevention act. (1990)</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5AA486C9-C370-41E7-A248-87EB129D2FC9}"/>
              </a:ext>
            </a:extLst>
          </p:cNvPr>
          <p:cNvSpPr>
            <a:spLocks noGrp="1"/>
          </p:cNvSpPr>
          <p:nvPr>
            <p:ph idx="1"/>
          </p:nvPr>
        </p:nvSpPr>
        <p:spPr/>
        <p:txBody>
          <a:bodyPr>
            <a:normAutofit fontScale="92500" lnSpcReduction="20000"/>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focused on industries, the government and general public in matters regarding pollution.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aims at promoting reduction in pollution through cost effective changes in production and use of raw materials.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Source reduction has been more important to the act unlike the focusing on treatment and disposal measures.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Prevention in pollution involves reducing waste released into the environment by industries or other government institutions.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includes changes in production methods, redesign products and replacement of raw materials.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also includes procedures that promote efficiency in use of energy, water and other natural resources and carrying out conservation activities.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361548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50132-DE1E-4517-8BDB-1C574C7CE135}"/>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Strengths of addition pollution equipment in the process.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B98536C-F460-440D-AA55-C0F0F6926C73}"/>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cost effective, it involved using resources which were easily available from the company.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saved on time because there would be no the bureaucratic process of a company in procuring and purchase of a new equipment.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toxic chemicals would be removed in the process of production. Hence pollution dealt from source.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The solution was in compliance with the pollution prevention act. (PPA)</a:t>
            </a:r>
            <a:endParaRPr lang="en-US" dirty="0"/>
          </a:p>
        </p:txBody>
      </p:sp>
    </p:spTree>
    <p:extLst>
      <p:ext uri="{BB962C8B-B14F-4D97-AF65-F5344CB8AC3E}">
        <p14:creationId xmlns:p14="http://schemas.microsoft.com/office/powerpoint/2010/main" val="4007168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33625-0AB7-45B7-8005-3AFC06639A5F}"/>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weaknesses.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2F4B641-5850-452A-AA41-C9823060D326}"/>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would not prevent discharge of the toxic chemicals because the need for the chemical was still there.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machines were also prone to becoming obsolete hence release the toxic chemicals too.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does not contribute to reducing the waste itself but rather reducing discharge.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Introduction of new equipment would make the production process long and tedious.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930311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E65C7-EE87-4BBA-811D-7921A68F01A3}"/>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Strengths of updating the equipment used to manufacture the product.</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B6B1D0F-9EFD-4096-BEBF-D079BED9E4F9}"/>
              </a:ext>
            </a:extLst>
          </p:cNvPr>
          <p:cNvSpPr>
            <a:spLocks noGrp="1"/>
          </p:cNvSpPr>
          <p:nvPr>
            <p:ph idx="1"/>
          </p:nvPr>
        </p:nvSpPr>
        <p:spPr/>
        <p:txBody>
          <a:bodyPr>
            <a:normAutofit lnSpcReduction="10000"/>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would lead to safety of both the production process as well as the product itself, since the process would become more healthier to consumers.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Updating the equipment would save cost in the long run because when its updated it will work efficiently without additional cost.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method offers a long -term approach to the problem of toxic waste discharge to the public.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would lead to removal of waste from the source hence compliant with the PPA that focuses on waste management at the source.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Updating the equipment meant that there was no need for the toxic chemicals hence, the environment and the company was safe.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135155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927F3-D247-4AA6-8A90-AC90EFEE6572}"/>
              </a:ext>
            </a:extLst>
          </p:cNvPr>
          <p:cNvSpPr>
            <a:spLocks noGrp="1"/>
          </p:cNvSpPr>
          <p:nvPr>
            <p:ph type="title"/>
          </p:nvPr>
        </p:nvSpPr>
        <p:spPr/>
        <p:txBody>
          <a:bodyPr/>
          <a:lstStyle/>
          <a:p>
            <a:r>
              <a:rPr lang="en-US" dirty="0"/>
              <a:t>Weaknesses </a:t>
            </a:r>
          </a:p>
        </p:txBody>
      </p:sp>
      <p:sp>
        <p:nvSpPr>
          <p:cNvPr id="3" name="Content Placeholder 2">
            <a:extLst>
              <a:ext uri="{FF2B5EF4-FFF2-40B4-BE49-F238E27FC236}">
                <a16:creationId xmlns:a16="http://schemas.microsoft.com/office/drawing/2014/main" id="{4F995068-B003-4C6F-9293-1B92AD254C3C}"/>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will need additional capital to be spent for the process.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product would be at risk of being polluted with the toxic chemicals.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operation of the equipment would require an experienced or trained operator to prevent failures or breakdowns.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technology is likely to become obsolete after time.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90571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39315-060F-490A-8B1A-8EA291AA3333}"/>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Reasons why updating the equipment is the best option to apply.</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6BA21BE-A688-404E-9948-BE71C86C528A}"/>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Unlike the management’s option updating the equipment provide for reduction of the waste at the source while adding new pollution equipment on the process which does not deal with the waste itself.</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Additional pollution equipment continues the problem of using outdated facilities in the production process which are not efficient while upgrading the equipment keeps the production process updated to the newest technology.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Additional pollution equipment is a short-term solution to waste discharge because it does not address the root cause of the problem.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company is able to improve its application of technology in the production process, by updating the equipment and other facilities used in production.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4164195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15E9A-F787-477B-BA28-C5AE84F99C59}"/>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Additional pollution equipment and PPA.</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146BC46-BD73-4252-AACD-B4A3D12A2D5D}"/>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focuses on reduction of waste but does not deal with the source reduction as required by PPA.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Proposes modification in the production activities to reduce pollution.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an intervention taken before the waste is discharged for recycling or re using.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Additional equipment is cost effective which an important consideration of PPA.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654352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A2842-9027-483A-905F-4DFC1F44E643}"/>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updating the equipment and PPA.</a:t>
            </a:r>
            <a:endParaRPr lang="en-US" dirty="0"/>
          </a:p>
        </p:txBody>
      </p:sp>
      <p:sp>
        <p:nvSpPr>
          <p:cNvPr id="3" name="Content Placeholder 2">
            <a:extLst>
              <a:ext uri="{FF2B5EF4-FFF2-40B4-BE49-F238E27FC236}">
                <a16:creationId xmlns:a16="http://schemas.microsoft.com/office/drawing/2014/main" id="{11383197-3BD2-4D75-A20C-E0BBA9231BA7}"/>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proposes to deal with the toxic chemicals from the source which is the key proposal of PPA.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Pollution prevention act proposes for cost effective solutions to pollution but this approach requires additional capital.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approach is in agreement with the PPA which is to incorporate technology in management of waste.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Encourages efficient use of available resources such as energy and, water and other necessities in production process (Nishtala, V et al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968694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6AE6D-B8F1-4CF2-98BF-00FBE11A0B6C}"/>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Considerations for decision making.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B512A7A-1EE0-4C4B-A9D2-093B1B6160A3}"/>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customers evaluate product brand based on the effectiveness of its waste management system.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Shareholders prefers compliance with legal regulations to protect the image of the business, they are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likey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to invest more in PPA compliant business.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When making the decision consider preferences of the customers and their expectation of the products.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Showing concern for the environmental pollution caused by the company creates an organizational trust with customers and other shareholders.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419915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84EB6-8564-47E5-925D-0CE68AB3AF6D}"/>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Waste management systems.</a:t>
            </a:r>
            <a:endParaRPr lang="en-US" dirty="0"/>
          </a:p>
        </p:txBody>
      </p:sp>
      <p:sp>
        <p:nvSpPr>
          <p:cNvPr id="3" name="Content Placeholder 2">
            <a:extLst>
              <a:ext uri="{FF2B5EF4-FFF2-40B4-BE49-F238E27FC236}">
                <a16:creationId xmlns:a16="http://schemas.microsoft.com/office/drawing/2014/main" id="{BB53E87B-DB94-4D44-99F2-5B30E259E397}"/>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Involves activities and strategies required to manage wastes and by the authority such as municipal cities.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promotes protection of the environment, by ensuring hygienic and efficient solid waste collection and storage.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Technology can be used to promote efficient waste management system and less costly also.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Efficient waste management system reduces destruction of ozone layer and climate change.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006727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3896C-3D33-49B1-A149-28A8425BC15E}"/>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Pollution prevention act.</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12518DE2-32CF-4880-81F1-FEF8FF1262B3}"/>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enforced by EPA to reduce impact of business to the environment.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was enacted in 1990 to promote interest in source reduction of pollution.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 policy of the united states that pollution should be prevented at the source.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U.S environmental protection agency (EPA) is responsible for setting limit on air pollutants and ensure supply of federal clean water (Peltola, T et al 2016)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260571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05770-BBB6-43E0-9B16-01BB43C73BDC}"/>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Technology and waste management.</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BAC10169-7ED2-49EF-96FE-CE4EC5B5C864}"/>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Technology has provided efficient and affordable methods to deal with waste for compliance.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Equipment used in companies and industries reduce waste released by making the production process efficient.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Sorting and identification of waste products released has been eased by technology through automated sensors and equipment.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Route optimization has been essential for protecting the environment from hazardous waste emissions such as toxic chemicals.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867814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53743-B0C5-4696-A710-8B2DAD7FACD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Reasons for compliance.</a:t>
            </a:r>
            <a:endParaRPr lang="en-US" dirty="0"/>
          </a:p>
        </p:txBody>
      </p:sp>
      <p:sp>
        <p:nvSpPr>
          <p:cNvPr id="3" name="Content Placeholder 2">
            <a:extLst>
              <a:ext uri="{FF2B5EF4-FFF2-40B4-BE49-F238E27FC236}">
                <a16:creationId xmlns:a16="http://schemas.microsoft.com/office/drawing/2014/main" id="{B8B358C1-E326-4BA7-8E63-C913B3116E31}"/>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create a positive brand image to customers and shareholders.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an ethical responsibility of business to promote welfare of the environment (Dupont, R. et al 2016).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avoid cancellation or termination or license to operate.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promote an organization trust and culture due to concern with environment.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296565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89A42-48B3-4D72-858B-88DF844CF690}"/>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Benefits of an efficient waste management system to a company.</a:t>
            </a:r>
            <a:endParaRPr lang="en-US" dirty="0"/>
          </a:p>
        </p:txBody>
      </p:sp>
      <p:sp>
        <p:nvSpPr>
          <p:cNvPr id="3" name="Content Placeholder 2">
            <a:extLst>
              <a:ext uri="{FF2B5EF4-FFF2-40B4-BE49-F238E27FC236}">
                <a16:creationId xmlns:a16="http://schemas.microsoft.com/office/drawing/2014/main" id="{3C93D5F0-E0DE-46F4-8049-C7AF07EC5D1D}"/>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reduces wastage and hence reducing operational cost of the company.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Enables record keeping and tracking of resources in the company.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Promotes participation in conservation of the environment.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promotes an organizational ethical framework for the company.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915877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A3405-3AC3-4C42-8299-43F94AE3BECF}"/>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E2B57D6F-22BF-4F02-A759-69B1B3055223}"/>
              </a:ext>
            </a:extLst>
          </p:cNvPr>
          <p:cNvSpPr>
            <a:spLocks noGrp="1"/>
          </p:cNvSpPr>
          <p:nvPr>
            <p:ph idx="1"/>
          </p:nvPr>
        </p:nvSpPr>
        <p:spPr/>
        <p:txBody>
          <a:bodyPr/>
          <a:lstStyle/>
          <a:p>
            <a:pPr marL="0" marR="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Nishtala, 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Davis, M. G., Bracken, R. L., &amp; Hine, R. M. (2018).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U.S. Patent No. 9,855,163</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Washington, DC: U.S. Patent and Trademark Office.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Peltola, 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Aarikka-Stenroos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 Viana, E., &amp;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Mäkinen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 (2016). Value capture in business ecosystems for municipal solid waste management: Comparison between two local environments.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Journal of cleaner production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137</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1270-1279.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Dupont, R.,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Ganesan, K., &amp; Theodore, L. (2016).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Pollution prevention: sustainability, industrial ecology, and green engineering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CRC Press.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https://www.epa.gov/p2/pollution-prevention-law-and-policies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7831865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27</TotalTime>
  <Words>2446</Words>
  <Application>Microsoft Office PowerPoint</Application>
  <PresentationFormat>Widescreen</PresentationFormat>
  <Paragraphs>118</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Gill Sans MT</vt:lpstr>
      <vt:lpstr>Times New Roman</vt:lpstr>
      <vt:lpstr>Gallery</vt:lpstr>
      <vt:lpstr>Waste management</vt:lpstr>
      <vt:lpstr>Introduction.</vt:lpstr>
      <vt:lpstr>Pollution prevention act. (1990) </vt:lpstr>
      <vt:lpstr>Strengths of addition pollution equipment in the process. </vt:lpstr>
      <vt:lpstr>weaknesses. </vt:lpstr>
      <vt:lpstr>Strengths of updating the equipment used to manufacture the product. </vt:lpstr>
      <vt:lpstr>Weaknesses </vt:lpstr>
      <vt:lpstr>Reasons why updating the equipment is the best option to apply. </vt:lpstr>
      <vt:lpstr>Additional pollution equipment and PPA. </vt:lpstr>
      <vt:lpstr>updating the equipment and PPA.</vt:lpstr>
      <vt:lpstr>Considerations for decision making. </vt:lpstr>
      <vt:lpstr>Waste management systems.</vt:lpstr>
      <vt:lpstr>Pollution prevention act. </vt:lpstr>
      <vt:lpstr>Technology and waste management. </vt:lpstr>
      <vt:lpstr>Reasons for compliance.</vt:lpstr>
      <vt:lpstr>Benefits of an efficient waste management system to a company.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Waste management</dc:title>
  <dc:creator>kanyi</dc:creator>
  <cp:lastModifiedBy>hp</cp:lastModifiedBy>
  <cp:revision>3</cp:revision>
  <dcterms:created xsi:type="dcterms:W3CDTF">2020-07-03T17:08:06Z</dcterms:created>
  <dcterms:modified xsi:type="dcterms:W3CDTF">2020-07-03T18:15:20Z</dcterms:modified>
</cp:coreProperties>
</file>